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1FFFC-5C27-465C-9CBB-73B5B4EBC1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Joe Ortega </a:t>
            </a:r>
            <a:r>
              <a:rPr lang="es-ES" dirty="0" err="1"/>
              <a:t>Lopez</a:t>
            </a:r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42C2360-DB14-4EB7-86F3-348959E958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76972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33895F-4731-4664-97C6-8197B5DE2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¿Quien soy?</a:t>
            </a:r>
            <a:endParaRPr lang="es-MX" dirty="0"/>
          </a:p>
        </p:txBody>
      </p:sp>
      <p:pic>
        <p:nvPicPr>
          <p:cNvPr id="5" name="Marcador de contenido 4" descr="Imagen que contiene ropa, persona, agua, hombre&#10;&#10;Descripción generada automáticamente">
            <a:extLst>
              <a:ext uri="{FF2B5EF4-FFF2-40B4-BE49-F238E27FC236}">
                <a16:creationId xmlns:a16="http://schemas.microsoft.com/office/drawing/2014/main" id="{7FE5A063-BE96-4C16-AE24-A8C3D9264D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02145" y="1869372"/>
            <a:ext cx="3660990" cy="3660990"/>
          </a:xfrm>
        </p:spPr>
      </p:pic>
      <p:pic>
        <p:nvPicPr>
          <p:cNvPr id="7" name="Imagen 6" descr="Imagen que contiene persona, hombre, oscuro, azul&#10;&#10;Descripción generada automáticamente">
            <a:extLst>
              <a:ext uri="{FF2B5EF4-FFF2-40B4-BE49-F238E27FC236}">
                <a16:creationId xmlns:a16="http://schemas.microsoft.com/office/drawing/2014/main" id="{76F27DF3-4F8C-434A-9B43-05C4AB889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860" y="1950021"/>
            <a:ext cx="2795556" cy="3727408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CCD37D04-192C-4977-8B83-7F89FEBA21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717" t="18077" r="42164" b="20328"/>
          <a:stretch/>
        </p:blipFill>
        <p:spPr>
          <a:xfrm>
            <a:off x="3498670" y="1701611"/>
            <a:ext cx="4281854" cy="422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361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252093-3678-4272-9805-4562F28FE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Hobbies</a:t>
            </a:r>
            <a:endParaRPr lang="es-MX" dirty="0"/>
          </a:p>
        </p:txBody>
      </p:sp>
      <p:pic>
        <p:nvPicPr>
          <p:cNvPr id="5" name="Marcador de contenido 4" descr="Jirafa de pie sobre pasto&#10;&#10;Descripción generada automáticamente">
            <a:extLst>
              <a:ext uri="{FF2B5EF4-FFF2-40B4-BE49-F238E27FC236}">
                <a16:creationId xmlns:a16="http://schemas.microsoft.com/office/drawing/2014/main" id="{5B9EF742-B279-4F06-831E-A3669218B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9534" y="489119"/>
            <a:ext cx="1719072" cy="2581656"/>
          </a:xfrm>
        </p:spPr>
      </p:pic>
      <p:pic>
        <p:nvPicPr>
          <p:cNvPr id="2050" name="Picture 2" descr="Resultado de imagen para dualshock 4">
            <a:extLst>
              <a:ext uri="{FF2B5EF4-FFF2-40B4-BE49-F238E27FC236}">
                <a16:creationId xmlns:a16="http://schemas.microsoft.com/office/drawing/2014/main" id="{6905D808-8EDB-4778-B032-45F1D5FC8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8250" r="94375">
                        <a14:foregroundMark x1="11250" y1="72500" x2="11250" y2="72500"/>
                        <a14:foregroundMark x1="18625" y1="71625" x2="18625" y2="71625"/>
                        <a14:foregroundMark x1="94375" y1="64250" x2="94375" y2="64250"/>
                        <a14:foregroundMark x1="8250" y1="56500" x2="8250" y2="56500"/>
                        <a14:backgroundMark x1="51250" y1="75875" x2="51250" y2="75875"/>
                        <a14:backgroundMark x1="50875" y1="68125" x2="50875" y2="68125"/>
                        <a14:backgroundMark x1="31500" y1="73750" x2="31500" y2="73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2" y="1817077"/>
            <a:ext cx="2507396" cy="2507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ultado de imagen para mancuernas">
            <a:extLst>
              <a:ext uri="{FF2B5EF4-FFF2-40B4-BE49-F238E27FC236}">
                <a16:creationId xmlns:a16="http://schemas.microsoft.com/office/drawing/2014/main" id="{D384A8CC-54FD-4DFD-96D1-8E68659FD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12" b="89412" l="4000" r="98588">
                        <a14:foregroundMark x1="8706" y1="47765" x2="8706" y2="47765"/>
                        <a14:foregroundMark x1="5412" y1="50824" x2="5412" y2="50824"/>
                        <a14:foregroundMark x1="4235" y1="54118" x2="4235" y2="54118"/>
                        <a14:foregroundMark x1="94588" y1="53176" x2="94588" y2="53176"/>
                        <a14:foregroundMark x1="98588" y1="51765" x2="98588" y2="51765"/>
                        <a14:foregroundMark x1="84000" y1="25647" x2="84000" y2="256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1462" y="3702981"/>
            <a:ext cx="2665900" cy="266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sultado de imagen para microfono">
            <a:extLst>
              <a:ext uri="{FF2B5EF4-FFF2-40B4-BE49-F238E27FC236}">
                <a16:creationId xmlns:a16="http://schemas.microsoft.com/office/drawing/2014/main" id="{D1E03AEC-FC90-464C-89F4-B44BDBACA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375" b="94375" l="10000" r="90000">
                        <a14:foregroundMark x1="57000" y1="5375" x2="57000" y2="5375"/>
                        <a14:foregroundMark x1="47250" y1="94375" x2="47250" y2="94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8922" y="1599529"/>
            <a:ext cx="2420815" cy="2420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6674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7AB128-8A96-48D8-9CA0-D2F545846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Trabajos</a:t>
            </a:r>
            <a:endParaRPr lang="es-MX" dirty="0"/>
          </a:p>
        </p:txBody>
      </p:sp>
      <p:pic>
        <p:nvPicPr>
          <p:cNvPr id="7" name="Imagen 6" descr="Imagen que contiene interior, tabla, cuarto, escritorio&#10;&#10;Descripción generada automáticamente">
            <a:extLst>
              <a:ext uri="{FF2B5EF4-FFF2-40B4-BE49-F238E27FC236}">
                <a16:creationId xmlns:a16="http://schemas.microsoft.com/office/drawing/2014/main" id="{8185587A-C1AC-490D-909D-CD60AB534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1780564"/>
            <a:ext cx="9605251" cy="4690573"/>
          </a:xfrm>
          <a:prstGeom prst="rect">
            <a:avLst/>
          </a:prstGeom>
        </p:spPr>
      </p:pic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232D052F-5A47-47F5-AE1B-2B939DABC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49437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50E97E-B8F5-4B3B-8B8C-93B6635DE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4">
            <a:extLst>
              <a:ext uri="{FF2B5EF4-FFF2-40B4-BE49-F238E27FC236}">
                <a16:creationId xmlns:a16="http://schemas.microsoft.com/office/drawing/2014/main" id="{8011830B-A77A-462C-9A20-F60098CEE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11" y="142165"/>
            <a:ext cx="7388404" cy="3541712"/>
          </a:xfrm>
          <a:prstGeom prst="rect">
            <a:avLst/>
          </a:prstGeom>
        </p:spPr>
      </p:pic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51406AF1-5CC8-4D5E-8D1C-8C5FF3A9D5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00068" y="3174123"/>
            <a:ext cx="9065798" cy="3541712"/>
          </a:xfrm>
        </p:spPr>
      </p:pic>
    </p:spTree>
    <p:extLst>
      <p:ext uri="{BB962C8B-B14F-4D97-AF65-F5344CB8AC3E}">
        <p14:creationId xmlns:p14="http://schemas.microsoft.com/office/powerpoint/2010/main" val="3552351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0151F0-1F7E-41E2-BF45-D563862F7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lkdjbnc</a:t>
            </a:r>
            <a:endParaRPr lang="es-MX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4EFE524-0251-4980-A166-F0802A9E6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,</a:t>
            </a:r>
            <a:r>
              <a:rPr lang="es-ES" dirty="0" err="1"/>
              <a:t>kjd</a:t>
            </a:r>
            <a:r>
              <a:rPr lang="es-ES" dirty="0"/>
              <a:t> </a:t>
            </a:r>
            <a:r>
              <a:rPr lang="es-ES"/>
              <a:t>sdjk</a:t>
            </a:r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37823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{33382DE1-A8E3-44D9-83B0-5A65BBD79AD5}tf04033919</Template>
  <TotalTime>269</TotalTime>
  <Words>13</Words>
  <Application>Microsoft Office PowerPoint</Application>
  <PresentationFormat>Panorámica</PresentationFormat>
  <Paragraphs>6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Arial</vt:lpstr>
      <vt:lpstr>Tw Cen MT</vt:lpstr>
      <vt:lpstr>Circuito</vt:lpstr>
      <vt:lpstr>Joe Ortega Lopez</vt:lpstr>
      <vt:lpstr>¿Quien soy?</vt:lpstr>
      <vt:lpstr>Hobbies</vt:lpstr>
      <vt:lpstr>Trabajos</vt:lpstr>
      <vt:lpstr>Presentación de PowerPoint</vt:lpstr>
      <vt:lpstr>lkdjbnc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Joe Ortega Lopez</dc:title>
  <dc:creator>Joe O L</dc:creator>
  <cp:lastModifiedBy>Joe O L</cp:lastModifiedBy>
  <cp:revision>8</cp:revision>
  <dcterms:created xsi:type="dcterms:W3CDTF">2020-02-09T23:30:13Z</dcterms:created>
  <dcterms:modified xsi:type="dcterms:W3CDTF">2020-09-08T16:51:56Z</dcterms:modified>
</cp:coreProperties>
</file>

<file path=docProps/thumbnail.jpeg>
</file>